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3C093-BB9E-4F19-AB73-9022FDF122E3}" type="datetimeFigureOut">
              <a:rPr lang="es-ES" smtClean="0"/>
              <a:pPr/>
              <a:t>30/01/2014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5B2493-8318-4C64-B746-CBFE3668F742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QZaNXNroV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EXCRETORY SYSTEM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FUNCTION: </a:t>
            </a:r>
            <a:r>
              <a:rPr lang="es-ES_tradnl" dirty="0" err="1" smtClean="0"/>
              <a:t>nutrition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ORGANS: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>
                <a:solidFill>
                  <a:srgbClr val="0070C0"/>
                </a:solidFill>
              </a:rPr>
              <a:t>LUNGS</a:t>
            </a:r>
            <a:r>
              <a:rPr lang="es-ES_tradnl" dirty="0" smtClean="0"/>
              <a:t>: </a:t>
            </a:r>
            <a:r>
              <a:rPr lang="es-ES_tradnl" dirty="0" err="1" smtClean="0"/>
              <a:t>expell</a:t>
            </a:r>
            <a:r>
              <a:rPr lang="es-ES_tradnl" dirty="0" smtClean="0"/>
              <a:t> CO2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>
                <a:solidFill>
                  <a:srgbClr val="0070C0"/>
                </a:solidFill>
              </a:rPr>
              <a:t>SKIN</a:t>
            </a:r>
            <a:r>
              <a:rPr lang="es-ES_tradnl" dirty="0" smtClean="0"/>
              <a:t>: </a:t>
            </a:r>
            <a:r>
              <a:rPr lang="es-ES_tradnl" dirty="0" err="1" smtClean="0"/>
              <a:t>expells</a:t>
            </a:r>
            <a:r>
              <a:rPr lang="es-ES_tradnl" dirty="0" smtClean="0"/>
              <a:t> </a:t>
            </a:r>
            <a:r>
              <a:rPr lang="es-ES_tradnl" dirty="0" err="1" smtClean="0"/>
              <a:t>water</a:t>
            </a:r>
            <a:r>
              <a:rPr lang="es-ES_tradnl" dirty="0" smtClean="0"/>
              <a:t> and </a:t>
            </a:r>
            <a:r>
              <a:rPr lang="es-ES_tradnl" dirty="0" err="1" smtClean="0"/>
              <a:t>salts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>
                <a:solidFill>
                  <a:srgbClr val="0070C0"/>
                </a:solidFill>
              </a:rPr>
              <a:t>LIVER</a:t>
            </a:r>
            <a:r>
              <a:rPr lang="es-ES_tradnl" dirty="0" smtClean="0"/>
              <a:t>: </a:t>
            </a:r>
            <a:r>
              <a:rPr lang="es-ES_tradnl" dirty="0" err="1" smtClean="0"/>
              <a:t>filters</a:t>
            </a:r>
            <a:r>
              <a:rPr lang="es-ES_tradnl" dirty="0" smtClean="0"/>
              <a:t> and </a:t>
            </a:r>
            <a:r>
              <a:rPr lang="es-ES_tradnl" dirty="0" err="1" smtClean="0"/>
              <a:t>expell</a:t>
            </a:r>
            <a:r>
              <a:rPr lang="es-ES_tradnl" dirty="0" smtClean="0"/>
              <a:t> </a:t>
            </a:r>
            <a:r>
              <a:rPr lang="es-ES_tradnl" dirty="0" err="1" smtClean="0"/>
              <a:t>wastes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blood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>
                <a:solidFill>
                  <a:srgbClr val="0070C0"/>
                </a:solidFill>
              </a:rPr>
              <a:t>URINARY SYSTEM</a:t>
            </a:r>
            <a:r>
              <a:rPr lang="es-ES_tradnl" dirty="0" smtClean="0"/>
              <a:t>: </a:t>
            </a:r>
            <a:r>
              <a:rPr lang="es-ES_tradnl" dirty="0" err="1" smtClean="0"/>
              <a:t>expells</a:t>
            </a:r>
            <a:r>
              <a:rPr lang="es-ES_tradnl" dirty="0" smtClean="0"/>
              <a:t> </a:t>
            </a:r>
            <a:r>
              <a:rPr lang="es-ES_tradnl" dirty="0" err="1" smtClean="0"/>
              <a:t>urine</a:t>
            </a:r>
            <a:r>
              <a:rPr lang="es-ES_tradn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None/>
            </a:pPr>
            <a:r>
              <a:rPr lang="es-ES_tradnl" dirty="0" err="1" smtClean="0"/>
              <a:t>All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wastes</a:t>
            </a:r>
            <a:r>
              <a:rPr lang="es-ES_tradnl" dirty="0" smtClean="0"/>
              <a:t> come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cell’s</a:t>
            </a:r>
            <a:r>
              <a:rPr lang="es-ES_tradnl" dirty="0" smtClean="0"/>
              <a:t> </a:t>
            </a:r>
            <a:r>
              <a:rPr lang="es-ES_tradnl" dirty="0" err="1" smtClean="0"/>
              <a:t>metabolism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ANATOMY:</a:t>
            </a:r>
            <a:endParaRPr lang="es-ES" dirty="0"/>
          </a:p>
        </p:txBody>
      </p:sp>
      <p:pic>
        <p:nvPicPr>
          <p:cNvPr id="4" name="3 Marcador de contenido" descr="058%20Urinary%20sy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988840"/>
            <a:ext cx="4968552" cy="410445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THE NEPHRON: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unit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urinary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r>
              <a:rPr lang="es-ES_tradnl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http://www.youtube.com/watch?v=aQZaNXNroVY</a:t>
            </a:r>
            <a:endParaRPr lang="es-ES" dirty="0" smtClean="0"/>
          </a:p>
          <a:p>
            <a:r>
              <a:rPr lang="es-ES_tradnl" dirty="0" err="1" smtClean="0">
                <a:solidFill>
                  <a:srgbClr val="FF0000"/>
                </a:solidFill>
              </a:rPr>
              <a:t>Nephrone</a:t>
            </a:r>
            <a:r>
              <a:rPr lang="es-ES_tradnl" dirty="0" smtClean="0"/>
              <a:t>: </a:t>
            </a:r>
            <a:r>
              <a:rPr lang="es-ES_tradnl" dirty="0" err="1" smtClean="0"/>
              <a:t>cell</a:t>
            </a:r>
            <a:r>
              <a:rPr lang="es-ES_tradnl" dirty="0" smtClean="0"/>
              <a:t> </a:t>
            </a:r>
            <a:r>
              <a:rPr lang="es-ES_tradnl" dirty="0" err="1" smtClean="0"/>
              <a:t>composed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some</a:t>
            </a:r>
            <a:r>
              <a:rPr lang="es-ES_tradnl" dirty="0" smtClean="0"/>
              <a:t> </a:t>
            </a:r>
            <a:r>
              <a:rPr lang="es-ES_tradnl" dirty="0" err="1" smtClean="0"/>
              <a:t>parts</a:t>
            </a:r>
            <a:r>
              <a:rPr lang="es-ES_tradnl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glomerulus</a:t>
            </a:r>
            <a:r>
              <a:rPr lang="es-ES_tradnl" dirty="0" smtClean="0"/>
              <a:t> and </a:t>
            </a:r>
            <a:r>
              <a:rPr lang="es-ES_tradnl" dirty="0" err="1" smtClean="0"/>
              <a:t>Bowman’s</a:t>
            </a:r>
            <a:r>
              <a:rPr lang="es-ES_tradnl" dirty="0" smtClean="0"/>
              <a:t> capsule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The</a:t>
            </a:r>
            <a:r>
              <a:rPr lang="es-ES_tradnl" dirty="0" smtClean="0"/>
              <a:t> proximal </a:t>
            </a:r>
            <a:r>
              <a:rPr lang="es-ES_tradnl" dirty="0" err="1" smtClean="0"/>
              <a:t>convoluted</a:t>
            </a:r>
            <a:r>
              <a:rPr lang="es-ES_tradnl" dirty="0" smtClean="0"/>
              <a:t> </a:t>
            </a:r>
            <a:r>
              <a:rPr lang="es-ES_tradnl" dirty="0" err="1" smtClean="0"/>
              <a:t>tube</a:t>
            </a:r>
            <a:r>
              <a:rPr lang="es-ES_tradnl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Henle’s</a:t>
            </a:r>
            <a:r>
              <a:rPr lang="es-ES_tradnl" dirty="0" smtClean="0"/>
              <a:t> </a:t>
            </a:r>
            <a:r>
              <a:rPr lang="es-ES_tradnl" dirty="0" err="1" smtClean="0"/>
              <a:t>Loop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The</a:t>
            </a:r>
            <a:r>
              <a:rPr lang="es-ES_tradnl" dirty="0" smtClean="0"/>
              <a:t> distal </a:t>
            </a:r>
            <a:r>
              <a:rPr lang="es-ES_tradnl" dirty="0" err="1" smtClean="0"/>
              <a:t>convolulted</a:t>
            </a:r>
            <a:r>
              <a:rPr lang="es-ES_tradnl" dirty="0" smtClean="0"/>
              <a:t> </a:t>
            </a:r>
            <a:r>
              <a:rPr lang="es-ES_tradnl" dirty="0" err="1" smtClean="0"/>
              <a:t>tube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Collecting</a:t>
            </a:r>
            <a:r>
              <a:rPr lang="es-ES_tradnl" dirty="0" smtClean="0"/>
              <a:t> </a:t>
            </a:r>
            <a:r>
              <a:rPr lang="es-ES_tradnl" dirty="0" err="1" smtClean="0"/>
              <a:t>duct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nephr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4587" y="2067719"/>
            <a:ext cx="4314825" cy="41243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Nephrone’s</a:t>
            </a:r>
            <a:r>
              <a:rPr lang="es-ES_tradnl" dirty="0" smtClean="0"/>
              <a:t> </a:t>
            </a:r>
            <a:r>
              <a:rPr lang="es-ES_tradnl" dirty="0" err="1" smtClean="0"/>
              <a:t>functions</a:t>
            </a:r>
            <a:r>
              <a:rPr lang="es-ES_tradnl" dirty="0" smtClean="0"/>
              <a:t>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production</a:t>
            </a:r>
            <a:r>
              <a:rPr lang="es-ES_tradnl" dirty="0" smtClean="0"/>
              <a:t> of </a:t>
            </a:r>
            <a:r>
              <a:rPr lang="es-ES_tradnl" dirty="0" err="1" smtClean="0"/>
              <a:t>urine</a:t>
            </a:r>
            <a:r>
              <a:rPr lang="es-ES_tradnl" dirty="0" smtClean="0"/>
              <a:t> </a:t>
            </a:r>
            <a:r>
              <a:rPr lang="es-ES_tradnl" dirty="0" err="1" smtClean="0"/>
              <a:t>involves</a:t>
            </a:r>
            <a:r>
              <a:rPr lang="es-ES_tradnl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Filtration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blood</a:t>
            </a:r>
            <a:r>
              <a:rPr lang="es-ES_tradnl" dirty="0" smtClean="0"/>
              <a:t> </a:t>
            </a:r>
            <a:r>
              <a:rPr lang="es-ES_tradnl" dirty="0" err="1" smtClean="0"/>
              <a:t>through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glomerulus</a:t>
            </a:r>
            <a:r>
              <a:rPr lang="es-ES_tradn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Reabsorption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substances</a:t>
            </a:r>
            <a:r>
              <a:rPr lang="es-ES_tradnl" dirty="0" smtClean="0"/>
              <a:t> </a:t>
            </a:r>
            <a:r>
              <a:rPr lang="es-ES_tradnl" dirty="0" err="1" smtClean="0"/>
              <a:t>needed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mantain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body’s</a:t>
            </a:r>
            <a:r>
              <a:rPr lang="es-ES_tradnl" dirty="0" smtClean="0"/>
              <a:t> balance.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Secretion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formed</a:t>
            </a:r>
            <a:r>
              <a:rPr lang="es-ES_tradnl" dirty="0" smtClean="0"/>
              <a:t> </a:t>
            </a:r>
            <a:r>
              <a:rPr lang="es-ES_tradnl" dirty="0" err="1" smtClean="0"/>
              <a:t>urine</a:t>
            </a:r>
            <a:r>
              <a:rPr lang="es-ES_tradnl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PRODUCTION OF URINE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92D050"/>
                </a:solidFill>
              </a:rPr>
              <a:t>Urine</a:t>
            </a:r>
            <a:r>
              <a:rPr lang="es-ES" dirty="0" smtClean="0"/>
              <a:t>: </a:t>
            </a:r>
            <a:r>
              <a:rPr lang="es-ES" dirty="0" err="1" smtClean="0"/>
              <a:t>liquid</a:t>
            </a:r>
            <a:r>
              <a:rPr lang="es-ES" dirty="0" smtClean="0"/>
              <a:t> </a:t>
            </a:r>
            <a:r>
              <a:rPr lang="es-ES" dirty="0" err="1" smtClean="0"/>
              <a:t>obtained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blood</a:t>
            </a:r>
            <a:r>
              <a:rPr lang="es-ES" dirty="0" smtClean="0"/>
              <a:t> and </a:t>
            </a:r>
            <a:r>
              <a:rPr lang="es-ES" dirty="0" err="1" smtClean="0"/>
              <a:t>made</a:t>
            </a:r>
            <a:r>
              <a:rPr lang="es-ES" dirty="0" smtClean="0"/>
              <a:t> up of </a:t>
            </a:r>
            <a:r>
              <a:rPr lang="es-ES" dirty="0" err="1" smtClean="0"/>
              <a:t>water</a:t>
            </a:r>
            <a:r>
              <a:rPr lang="es-ES" dirty="0" smtClean="0"/>
              <a:t> , </a:t>
            </a:r>
            <a:r>
              <a:rPr lang="es-ES" dirty="0" err="1" smtClean="0"/>
              <a:t>minerals</a:t>
            </a:r>
            <a:r>
              <a:rPr lang="es-ES" dirty="0" smtClean="0"/>
              <a:t> and </a:t>
            </a:r>
            <a:r>
              <a:rPr lang="es-ES" dirty="0" err="1" smtClean="0"/>
              <a:t>waste</a:t>
            </a:r>
            <a:r>
              <a:rPr lang="es-ES" dirty="0" smtClean="0"/>
              <a:t>  </a:t>
            </a:r>
            <a:r>
              <a:rPr lang="es-ES" dirty="0" err="1" smtClean="0"/>
              <a:t>products</a:t>
            </a:r>
            <a:r>
              <a:rPr lang="es-ES" dirty="0" smtClean="0"/>
              <a:t> (urea and </a:t>
            </a:r>
            <a:r>
              <a:rPr lang="es-ES" dirty="0" err="1" smtClean="0"/>
              <a:t>uric</a:t>
            </a:r>
            <a:r>
              <a:rPr lang="es-ES" dirty="0" smtClean="0"/>
              <a:t> </a:t>
            </a:r>
            <a:r>
              <a:rPr lang="es-ES" dirty="0" err="1" smtClean="0"/>
              <a:t>acid</a:t>
            </a:r>
            <a:r>
              <a:rPr lang="es-ES" dirty="0" smtClean="0"/>
              <a:t>).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produced</a:t>
            </a:r>
            <a:r>
              <a:rPr lang="es-ES" dirty="0" smtClean="0"/>
              <a:t> in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phases</a:t>
            </a:r>
            <a:r>
              <a:rPr lang="es-ES" dirty="0" smtClean="0"/>
              <a:t>:</a:t>
            </a: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1.- Glomerular </a:t>
            </a:r>
            <a:r>
              <a:rPr lang="es-ES" dirty="0" err="1" smtClean="0">
                <a:solidFill>
                  <a:schemeClr val="accent2">
                    <a:lumMod val="75000"/>
                  </a:schemeClr>
                </a:solidFill>
              </a:rPr>
              <a:t>filtration</a:t>
            </a:r>
            <a:r>
              <a:rPr lang="es-ES" dirty="0" smtClean="0"/>
              <a:t>: </a:t>
            </a:r>
            <a:r>
              <a:rPr lang="es-ES" dirty="0" err="1" smtClean="0"/>
              <a:t>Water</a:t>
            </a:r>
            <a:r>
              <a:rPr lang="es-ES" dirty="0" smtClean="0"/>
              <a:t> and </a:t>
            </a:r>
            <a:r>
              <a:rPr lang="es-ES" dirty="0" err="1" smtClean="0"/>
              <a:t>certain</a:t>
            </a:r>
            <a:r>
              <a:rPr lang="es-ES" dirty="0" smtClean="0"/>
              <a:t> </a:t>
            </a:r>
            <a:r>
              <a:rPr lang="es-ES" dirty="0" err="1" smtClean="0"/>
              <a:t>solutes</a:t>
            </a:r>
            <a:r>
              <a:rPr lang="es-ES" dirty="0" smtClean="0"/>
              <a:t> </a:t>
            </a:r>
            <a:r>
              <a:rPr lang="es-ES" dirty="0" err="1" smtClean="0"/>
              <a:t>pass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Bowman’s</a:t>
            </a:r>
            <a:r>
              <a:rPr lang="es-ES" dirty="0" smtClean="0"/>
              <a:t> capsule (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proteins</a:t>
            </a:r>
            <a:r>
              <a:rPr lang="es-ES" dirty="0" smtClean="0"/>
              <a:t>).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2.- Tubular </a:t>
            </a:r>
            <a:r>
              <a:rPr lang="es-ES" dirty="0" err="1" smtClean="0">
                <a:solidFill>
                  <a:srgbClr val="FF0000"/>
                </a:solidFill>
              </a:rPr>
              <a:t>reabsorption</a:t>
            </a:r>
            <a:r>
              <a:rPr lang="es-ES" dirty="0" smtClean="0"/>
              <a:t>: As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travel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nephron’s</a:t>
            </a:r>
            <a:r>
              <a:rPr lang="es-ES" dirty="0" smtClean="0"/>
              <a:t> </a:t>
            </a:r>
            <a:r>
              <a:rPr lang="es-ES" dirty="0" err="1" smtClean="0"/>
              <a:t>tubule</a:t>
            </a:r>
            <a:r>
              <a:rPr lang="es-ES" dirty="0" smtClean="0"/>
              <a:t>, a </a:t>
            </a:r>
            <a:r>
              <a:rPr lang="es-ES" dirty="0" err="1" smtClean="0"/>
              <a:t>lot</a:t>
            </a:r>
            <a:r>
              <a:rPr lang="es-ES" dirty="0" smtClean="0"/>
              <a:t> of </a:t>
            </a:r>
            <a:r>
              <a:rPr lang="es-ES" dirty="0" err="1" smtClean="0"/>
              <a:t>filtered</a:t>
            </a:r>
            <a:r>
              <a:rPr lang="es-ES" dirty="0" smtClean="0"/>
              <a:t> </a:t>
            </a:r>
            <a:r>
              <a:rPr lang="es-ES" dirty="0" err="1" smtClean="0"/>
              <a:t>substances</a:t>
            </a:r>
            <a:r>
              <a:rPr lang="es-ES" dirty="0" smtClean="0"/>
              <a:t> are reabsorbed (</a:t>
            </a:r>
            <a:r>
              <a:rPr lang="es-ES" dirty="0" err="1" smtClean="0"/>
              <a:t>glucose</a:t>
            </a:r>
            <a:r>
              <a:rPr lang="es-ES" dirty="0" smtClean="0"/>
              <a:t>, </a:t>
            </a:r>
            <a:r>
              <a:rPr lang="es-ES" dirty="0" err="1" smtClean="0"/>
              <a:t>vitamins</a:t>
            </a:r>
            <a:r>
              <a:rPr lang="es-ES" dirty="0" smtClean="0"/>
              <a:t>, </a:t>
            </a:r>
            <a:r>
              <a:rPr lang="es-ES" dirty="0" err="1" smtClean="0"/>
              <a:t>aminoacids</a:t>
            </a:r>
            <a:r>
              <a:rPr lang="es-ES" dirty="0" smtClean="0"/>
              <a:t>, </a:t>
            </a:r>
            <a:r>
              <a:rPr lang="es-ES" dirty="0" err="1" smtClean="0"/>
              <a:t>water</a:t>
            </a:r>
            <a:r>
              <a:rPr lang="es-ES" dirty="0" smtClean="0"/>
              <a:t>, </a:t>
            </a:r>
            <a:r>
              <a:rPr lang="es-ES" dirty="0" err="1" smtClean="0"/>
              <a:t>sodium</a:t>
            </a:r>
            <a:r>
              <a:rPr lang="es-ES" dirty="0" smtClean="0"/>
              <a:t>,…) </a:t>
            </a:r>
            <a:r>
              <a:rPr lang="es-ES" dirty="0" err="1" smtClean="0"/>
              <a:t>Water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absorbed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loop</a:t>
            </a:r>
            <a:r>
              <a:rPr lang="es-ES" dirty="0" smtClean="0"/>
              <a:t> of </a:t>
            </a:r>
            <a:r>
              <a:rPr lang="es-ES" dirty="0" err="1" smtClean="0"/>
              <a:t>Henle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206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EXCRETORY SYSTEM</vt:lpstr>
      <vt:lpstr>FUNCTION: nutrition</vt:lpstr>
      <vt:lpstr>ANATOMY:</vt:lpstr>
      <vt:lpstr>THE NEPHRON: the unit of the urinary system.</vt:lpstr>
      <vt:lpstr>Diapositiva 5</vt:lpstr>
      <vt:lpstr>Nephrone’s functions:</vt:lpstr>
      <vt:lpstr>PRODUCTION OF URINE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EXCRETORY SYSTEM</dc:title>
  <dc:creator>science</dc:creator>
  <cp:lastModifiedBy>elena pozo</cp:lastModifiedBy>
  <cp:revision>5</cp:revision>
  <dcterms:created xsi:type="dcterms:W3CDTF">2013-01-22T20:09:22Z</dcterms:created>
  <dcterms:modified xsi:type="dcterms:W3CDTF">2014-01-30T16:10:42Z</dcterms:modified>
</cp:coreProperties>
</file>