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E8E9FA-124D-4680-8C77-887FE94335F6}" type="datetimeFigureOut">
              <a:rPr lang="es-ES" smtClean="0"/>
              <a:pPr/>
              <a:t>24/03/2013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79C930E-DF00-4083-B254-AD7BC6A12E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es/imgres?imgurl=http://www.skullsunlimited.com/userfiles/image/category3_family_241_large.jpg&amp;imgrefurl=http://www.skullsunlimited.com/record_family.php?id=241&amp;usg=__3sZ4358jOwCKUxVQIdIUpP0TC1I=&amp;h=1079&amp;w=900&amp;sz=159&amp;hl=es&amp;start=16&amp;zoom=1&amp;tbnid=r_yz3bByvmETMM:&amp;tbnh=150&amp;tbnw=125&amp;ei=XmNIUdaYH7Hu0gWQ2YG4Bg&amp;prev=/search?q=human+bones&amp;um=1&amp;hl=es&amp;sa=N&amp;gbv=2&amp;tbm=isch&amp;um=1&amp;itbs=1&amp;sa=X&amp;ved=0CEgQrQMwD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es/imgres?imgurl=http://img2.etsystatic.com/000/0/5051962/il_fullxfull.92647086.jpg&amp;imgrefurl=http://www.etsy.com/listing/15805200/human-anatomy-hand-foot-back-muscle&amp;usg=__MQGq59t1mhWrA5SDEtBTTT0J3mg=&amp;h=1072&amp;w=1120&amp;sz=365&amp;hl=es&amp;start=77&amp;zoom=1&amp;tbnid=u3zEplw30HXymM:&amp;tbnh=144&amp;tbnw=150&amp;ei=tmNIUdPjMImN0wXwooEI&amp;prev=/search?q=human+muscles&amp;start=60&amp;um=1&amp;hl=es&amp;sa=N&amp;gbv=2&amp;tbm=isch&amp;um=1&amp;itbs=1&amp;sa=X&amp;ved=0CEoQrQMwEDg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SENSES, MUSCLES AND BONES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RECEPTORS AND EFFECTORS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Locomotion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Passive</a:t>
            </a:r>
            <a:r>
              <a:rPr lang="es-ES" dirty="0" smtClean="0"/>
              <a:t> </a:t>
            </a:r>
            <a:r>
              <a:rPr lang="es-ES" dirty="0" err="1" smtClean="0"/>
              <a:t>parts</a:t>
            </a:r>
            <a:r>
              <a:rPr lang="es-ES" dirty="0" smtClean="0"/>
              <a:t>: </a:t>
            </a:r>
            <a:r>
              <a:rPr lang="es-ES" dirty="0" err="1" smtClean="0"/>
              <a:t>bones</a:t>
            </a:r>
            <a:endParaRPr lang="es-ES" dirty="0" smtClean="0"/>
          </a:p>
          <a:p>
            <a:r>
              <a:rPr lang="es-ES" dirty="0" smtClean="0"/>
              <a:t>Active </a:t>
            </a:r>
            <a:r>
              <a:rPr lang="es-ES" dirty="0" err="1" smtClean="0"/>
              <a:t>parts</a:t>
            </a:r>
            <a:r>
              <a:rPr lang="es-ES" dirty="0" smtClean="0"/>
              <a:t>: </a:t>
            </a:r>
            <a:r>
              <a:rPr lang="es-ES" dirty="0" err="1" smtClean="0"/>
              <a:t>muscles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Bones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body</a:t>
            </a:r>
            <a:r>
              <a:rPr lang="es-ES" dirty="0" smtClean="0"/>
              <a:t> </a:t>
            </a:r>
            <a:r>
              <a:rPr lang="es-ES" dirty="0" err="1" smtClean="0"/>
              <a:t>structure</a:t>
            </a:r>
            <a:r>
              <a:rPr lang="es-ES" dirty="0" smtClean="0"/>
              <a:t> and </a:t>
            </a:r>
            <a:r>
              <a:rPr lang="es-ES" dirty="0" err="1" smtClean="0"/>
              <a:t>support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Muscles</a:t>
            </a:r>
            <a:r>
              <a:rPr lang="es-ES" dirty="0" smtClean="0"/>
              <a:t> are </a:t>
            </a:r>
            <a:r>
              <a:rPr lang="es-ES" dirty="0" err="1" smtClean="0"/>
              <a:t>attached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bones</a:t>
            </a:r>
            <a:r>
              <a:rPr lang="es-ES" dirty="0" smtClean="0"/>
              <a:t>, and </a:t>
            </a:r>
            <a:r>
              <a:rPr lang="es-ES" dirty="0" err="1" smtClean="0"/>
              <a:t>move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them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6386" name="Picture 2" descr="http://t3.gstatic.com/images?q=tbn:ANd9GcR0Rk8eSRbgWog6IQNfsqNi-nHU8GkdxXew-IpGzciAMaqK5MpF29pmiW2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571480"/>
            <a:ext cx="1190625" cy="1428750"/>
          </a:xfrm>
          <a:prstGeom prst="rect">
            <a:avLst/>
          </a:prstGeom>
          <a:noFill/>
        </p:spPr>
      </p:pic>
      <p:pic>
        <p:nvPicPr>
          <p:cNvPr id="16388" name="Picture 4" descr="http://t0.gstatic.com/images?q=tbn:ANd9GcQvrq0Kvjf8DyyNofpJS9_-ozzix_ckdc1Lm4DJN8x5T9xsiZyKAbD3pdSU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3071810"/>
            <a:ext cx="1428750" cy="1371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0000"/>
                </a:solidFill>
              </a:rPr>
              <a:t>Bones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Bones</a:t>
            </a:r>
            <a:r>
              <a:rPr lang="es-ES" dirty="0" smtClean="0"/>
              <a:t> are </a:t>
            </a:r>
            <a:r>
              <a:rPr lang="es-ES" dirty="0" err="1" smtClean="0"/>
              <a:t>formed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ossification</a:t>
            </a:r>
            <a:r>
              <a:rPr lang="es-ES" dirty="0" smtClean="0"/>
              <a:t> of </a:t>
            </a:r>
            <a:r>
              <a:rPr lang="es-ES" dirty="0" err="1" smtClean="0"/>
              <a:t>cartilage</a:t>
            </a:r>
            <a:r>
              <a:rPr lang="es-ES" dirty="0" smtClean="0"/>
              <a:t>. </a:t>
            </a:r>
            <a:r>
              <a:rPr lang="es-ES" dirty="0" err="1" smtClean="0"/>
              <a:t>Calcium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needed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stronge</a:t>
            </a:r>
            <a:r>
              <a:rPr lang="es-ES" dirty="0" smtClean="0"/>
              <a:t> </a:t>
            </a:r>
            <a:r>
              <a:rPr lang="es-ES" dirty="0" err="1" smtClean="0"/>
              <a:t>bone</a:t>
            </a:r>
            <a:r>
              <a:rPr lang="es-ES" dirty="0" smtClean="0"/>
              <a:t> </a:t>
            </a:r>
            <a:r>
              <a:rPr lang="es-ES" dirty="0" err="1" smtClean="0"/>
              <a:t>growth</a:t>
            </a:r>
            <a:r>
              <a:rPr lang="es-ES" dirty="0" smtClean="0"/>
              <a:t>.</a:t>
            </a:r>
          </a:p>
          <a:p>
            <a:r>
              <a:rPr lang="es-ES" dirty="0" err="1" smtClean="0">
                <a:solidFill>
                  <a:srgbClr val="FF0000"/>
                </a:solidFill>
              </a:rPr>
              <a:t>Functions</a:t>
            </a:r>
            <a:r>
              <a:rPr lang="es-ES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Support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Shape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Protection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Attachments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muscles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Produce red </a:t>
            </a:r>
            <a:r>
              <a:rPr lang="es-ES" dirty="0" err="1" smtClean="0"/>
              <a:t>blood</a:t>
            </a:r>
            <a:r>
              <a:rPr lang="es-ES" dirty="0" smtClean="0"/>
              <a:t> </a:t>
            </a:r>
            <a:r>
              <a:rPr lang="es-ES" dirty="0" err="1" smtClean="0"/>
              <a:t>cells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Long </a:t>
            </a:r>
            <a:r>
              <a:rPr lang="es-ES" b="1" dirty="0" err="1" smtClean="0"/>
              <a:t>bones</a:t>
            </a:r>
            <a:endParaRPr lang="es-ES" b="1" dirty="0"/>
          </a:p>
        </p:txBody>
      </p:sp>
      <p:pic>
        <p:nvPicPr>
          <p:cNvPr id="4" name="3 Marcador de contenido" descr="_long_bon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4846" y="1648216"/>
            <a:ext cx="3131507" cy="41711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Bones</a:t>
            </a:r>
            <a:r>
              <a:rPr lang="es-ES_tradnl" b="1" dirty="0" smtClean="0"/>
              <a:t>: short and flat </a:t>
            </a:r>
            <a:r>
              <a:rPr lang="es-ES_tradnl" b="1" dirty="0" err="1" smtClean="0"/>
              <a:t>bones</a:t>
            </a:r>
            <a:endParaRPr lang="es-ES" b="1" dirty="0"/>
          </a:p>
        </p:txBody>
      </p:sp>
      <p:pic>
        <p:nvPicPr>
          <p:cNvPr id="8" name="7 Marcador de contenido" descr="scapul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832475" y="2562225"/>
            <a:ext cx="1952625" cy="2343150"/>
          </a:xfrm>
        </p:spPr>
      </p:pic>
      <p:pic>
        <p:nvPicPr>
          <p:cNvPr id="1026" name="Picture 2" descr="C:\Users\Public\Pictures\Sample Pictures\vert1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7" y="2886075"/>
            <a:ext cx="2057400" cy="169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Joints</a:t>
            </a:r>
            <a:endParaRPr lang="es-ES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There</a:t>
            </a:r>
            <a:r>
              <a:rPr lang="es-ES_tradnl" dirty="0" smtClean="0"/>
              <a:t> are </a:t>
            </a:r>
            <a:r>
              <a:rPr lang="es-ES_tradnl" dirty="0" err="1" smtClean="0"/>
              <a:t>three</a:t>
            </a:r>
            <a:r>
              <a:rPr lang="es-ES_tradnl" dirty="0" smtClean="0"/>
              <a:t> </a:t>
            </a:r>
            <a:r>
              <a:rPr lang="es-ES_tradnl" dirty="0" err="1" smtClean="0"/>
              <a:t>kinds</a:t>
            </a:r>
            <a:r>
              <a:rPr lang="es-ES_tradnl" dirty="0" smtClean="0"/>
              <a:t> of </a:t>
            </a:r>
            <a:r>
              <a:rPr lang="es-ES_tradnl" dirty="0" err="1" smtClean="0"/>
              <a:t>joint</a:t>
            </a:r>
            <a:r>
              <a:rPr lang="es-ES_tradnl" dirty="0" smtClean="0"/>
              <a:t>: </a:t>
            </a:r>
            <a:r>
              <a:rPr lang="es-ES_tradnl" dirty="0" err="1" smtClean="0"/>
              <a:t>fixed</a:t>
            </a:r>
            <a:r>
              <a:rPr lang="es-ES_tradnl" dirty="0" smtClean="0"/>
              <a:t>, </a:t>
            </a:r>
            <a:r>
              <a:rPr lang="es-ES_tradnl" dirty="0" err="1" smtClean="0"/>
              <a:t>movable</a:t>
            </a:r>
            <a:r>
              <a:rPr lang="es-ES_tradnl" dirty="0" smtClean="0"/>
              <a:t>, and </a:t>
            </a:r>
            <a:r>
              <a:rPr lang="es-ES_tradnl" dirty="0" err="1" smtClean="0"/>
              <a:t>semi-movable</a:t>
            </a:r>
            <a:r>
              <a:rPr lang="es-ES_tradnl" dirty="0" smtClean="0"/>
              <a:t>.</a:t>
            </a:r>
          </a:p>
          <a:p>
            <a:r>
              <a:rPr lang="es-ES_tradnl" b="1" dirty="0" err="1" smtClean="0"/>
              <a:t>Fixed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joints</a:t>
            </a:r>
            <a:r>
              <a:rPr lang="es-ES_tradnl" b="1" dirty="0" smtClean="0"/>
              <a:t> </a:t>
            </a:r>
            <a:r>
              <a:rPr lang="es-ES_tradnl" dirty="0" smtClean="0"/>
              <a:t>stop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bones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moving</a:t>
            </a:r>
            <a:r>
              <a:rPr lang="es-ES_tradnl" dirty="0" smtClean="0"/>
              <a:t>. </a:t>
            </a:r>
            <a:r>
              <a:rPr lang="es-ES_tradnl" dirty="0" err="1" smtClean="0"/>
              <a:t>Skul</a:t>
            </a:r>
            <a:r>
              <a:rPr lang="es-ES_tradnl" dirty="0" smtClean="0"/>
              <a:t>.</a:t>
            </a:r>
          </a:p>
          <a:p>
            <a:r>
              <a:rPr lang="es-ES_tradnl" b="1" dirty="0" err="1" smtClean="0"/>
              <a:t>Movable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joints</a:t>
            </a:r>
            <a:r>
              <a:rPr lang="es-ES_tradnl" b="1" dirty="0" smtClean="0"/>
              <a:t> </a:t>
            </a:r>
            <a:r>
              <a:rPr lang="es-ES_tradnl" dirty="0" err="1" smtClean="0"/>
              <a:t>allow</a:t>
            </a:r>
            <a:r>
              <a:rPr lang="es-ES_tradnl" dirty="0" smtClean="0"/>
              <a:t> </a:t>
            </a:r>
            <a:r>
              <a:rPr lang="es-ES_tradnl" dirty="0" err="1" smtClean="0"/>
              <a:t>us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move</a:t>
            </a:r>
            <a:r>
              <a:rPr lang="es-ES_tradnl" dirty="0" smtClean="0"/>
              <a:t>.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contain</a:t>
            </a:r>
            <a:r>
              <a:rPr lang="es-ES_tradnl" dirty="0" smtClean="0"/>
              <a:t> a </a:t>
            </a:r>
            <a:r>
              <a:rPr lang="es-ES_tradnl" dirty="0" err="1" smtClean="0"/>
              <a:t>lubricating</a:t>
            </a:r>
            <a:r>
              <a:rPr lang="es-ES_tradnl" dirty="0" smtClean="0"/>
              <a:t> </a:t>
            </a:r>
            <a:r>
              <a:rPr lang="es-ES_tradnl" dirty="0" err="1" smtClean="0"/>
              <a:t>liquid</a:t>
            </a:r>
            <a:r>
              <a:rPr lang="es-ES_tradnl" dirty="0" smtClean="0"/>
              <a:t>,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dirty="0" err="1" smtClean="0"/>
              <a:t>synovial</a:t>
            </a:r>
            <a:r>
              <a:rPr lang="es-ES_tradnl" dirty="0" smtClean="0"/>
              <a:t> fluid.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also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ligaments</a:t>
            </a:r>
            <a:r>
              <a:rPr lang="es-ES_tradnl" dirty="0" smtClean="0"/>
              <a:t>, </a:t>
            </a:r>
            <a:r>
              <a:rPr lang="es-ES_tradnl" dirty="0" err="1" smtClean="0"/>
              <a:t>which</a:t>
            </a:r>
            <a:r>
              <a:rPr lang="es-ES_tradnl" dirty="0" smtClean="0"/>
              <a:t> </a:t>
            </a:r>
            <a:r>
              <a:rPr lang="es-ES_tradnl" dirty="0" err="1" smtClean="0"/>
              <a:t>keep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bones</a:t>
            </a:r>
            <a:r>
              <a:rPr lang="es-ES_tradnl" dirty="0" smtClean="0"/>
              <a:t> </a:t>
            </a:r>
            <a:r>
              <a:rPr lang="es-ES_tradnl" dirty="0" err="1" smtClean="0"/>
              <a:t>united</a:t>
            </a:r>
            <a:r>
              <a:rPr lang="es-ES_tradnl" dirty="0" smtClean="0"/>
              <a:t>. </a:t>
            </a:r>
            <a:r>
              <a:rPr lang="es-ES_tradnl" dirty="0" err="1" smtClean="0"/>
              <a:t>Elbow</a:t>
            </a:r>
            <a:r>
              <a:rPr lang="es-ES_tradnl" dirty="0" smtClean="0"/>
              <a:t>.</a:t>
            </a:r>
          </a:p>
          <a:p>
            <a:r>
              <a:rPr lang="es-ES_tradnl" b="1" dirty="0" err="1" smtClean="0"/>
              <a:t>Semi-movable</a:t>
            </a:r>
            <a:r>
              <a:rPr lang="es-ES_tradnl" dirty="0" smtClean="0"/>
              <a:t> </a:t>
            </a:r>
            <a:r>
              <a:rPr lang="es-ES_tradnl" dirty="0" err="1" smtClean="0"/>
              <a:t>allow</a:t>
            </a:r>
            <a:r>
              <a:rPr lang="es-ES_tradnl" dirty="0" smtClean="0"/>
              <a:t> </a:t>
            </a:r>
            <a:r>
              <a:rPr lang="es-ES_tradnl" dirty="0" err="1" smtClean="0"/>
              <a:t>only</a:t>
            </a:r>
            <a:r>
              <a:rPr lang="es-ES_tradnl" dirty="0" smtClean="0"/>
              <a:t> </a:t>
            </a:r>
            <a:r>
              <a:rPr lang="es-ES_tradnl" dirty="0" err="1" smtClean="0"/>
              <a:t>limited</a:t>
            </a:r>
            <a:r>
              <a:rPr lang="es-ES_tradnl" dirty="0" smtClean="0"/>
              <a:t> </a:t>
            </a:r>
            <a:r>
              <a:rPr lang="es-ES_tradnl" dirty="0" err="1" smtClean="0"/>
              <a:t>movements</a:t>
            </a:r>
            <a:r>
              <a:rPr lang="es-ES_tradnl" dirty="0" smtClean="0"/>
              <a:t>. </a:t>
            </a:r>
            <a:r>
              <a:rPr lang="es-ES_tradnl" dirty="0" err="1" smtClean="0"/>
              <a:t>Vertebrae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S</a:t>
            </a:r>
            <a:r>
              <a:rPr lang="es-ES_tradnl" b="1" dirty="0" err="1" smtClean="0"/>
              <a:t>kull</a:t>
            </a:r>
            <a:endParaRPr lang="es-ES" b="1" dirty="0"/>
          </a:p>
        </p:txBody>
      </p:sp>
      <p:pic>
        <p:nvPicPr>
          <p:cNvPr id="10" name="9 Marcador de contenido" descr="human_skull_sid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2331421"/>
            <a:ext cx="3749675" cy="2804757"/>
          </a:xfrm>
        </p:spPr>
      </p:pic>
      <p:pic>
        <p:nvPicPr>
          <p:cNvPr id="9" name="8 Marcador de contenido" descr="cranium_front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2243973"/>
            <a:ext cx="3749675" cy="297965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Muscles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Muscles</a:t>
            </a:r>
            <a:r>
              <a:rPr lang="es-ES_tradnl" dirty="0" smtClean="0"/>
              <a:t> are </a:t>
            </a:r>
            <a:r>
              <a:rPr lang="es-ES_tradnl" dirty="0" err="1" smtClean="0"/>
              <a:t>made</a:t>
            </a:r>
            <a:r>
              <a:rPr lang="es-ES_tradnl" dirty="0" smtClean="0"/>
              <a:t> up of </a:t>
            </a:r>
            <a:r>
              <a:rPr lang="es-ES_tradnl" dirty="0" err="1" smtClean="0">
                <a:solidFill>
                  <a:srgbClr val="FF0000"/>
                </a:solidFill>
              </a:rPr>
              <a:t>muscle-fibre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bundles</a:t>
            </a:r>
            <a:r>
              <a:rPr lang="es-ES_tradnl" dirty="0" smtClean="0"/>
              <a:t>.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bundle</a:t>
            </a:r>
            <a:r>
              <a:rPr lang="es-ES_tradnl" dirty="0" smtClean="0"/>
              <a:t> </a:t>
            </a:r>
            <a:r>
              <a:rPr lang="es-ES_tradnl" dirty="0" err="1" smtClean="0"/>
              <a:t>contains</a:t>
            </a:r>
            <a:r>
              <a:rPr lang="es-ES_tradnl" dirty="0" smtClean="0"/>
              <a:t> </a:t>
            </a:r>
            <a:r>
              <a:rPr lang="es-ES_tradnl" dirty="0" err="1" smtClean="0"/>
              <a:t>many</a:t>
            </a:r>
            <a:r>
              <a:rPr lang="es-ES_tradnl" dirty="0" smtClean="0"/>
              <a:t> </a:t>
            </a:r>
            <a:r>
              <a:rPr lang="es-ES_tradnl" dirty="0" err="1" smtClean="0"/>
              <a:t>long</a:t>
            </a:r>
            <a:r>
              <a:rPr lang="es-ES_tradnl" dirty="0" smtClean="0"/>
              <a:t> </a:t>
            </a:r>
            <a:r>
              <a:rPr lang="es-ES_tradnl" dirty="0" err="1" smtClean="0"/>
              <a:t>elongated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muscle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fibres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join</a:t>
            </a:r>
            <a:r>
              <a:rPr lang="es-ES_tradnl" dirty="0" smtClean="0"/>
              <a:t> up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protective</a:t>
            </a:r>
            <a:r>
              <a:rPr lang="es-ES_tradnl" dirty="0" smtClean="0"/>
              <a:t> </a:t>
            </a:r>
            <a:r>
              <a:rPr lang="es-ES_tradnl" dirty="0" err="1" smtClean="0"/>
              <a:t>coverings</a:t>
            </a:r>
            <a:r>
              <a:rPr lang="es-ES_tradnl" dirty="0" smtClean="0"/>
              <a:t> </a:t>
            </a:r>
            <a:r>
              <a:rPr lang="es-ES_tradnl" dirty="0" err="1" smtClean="0"/>
              <a:t>form</a:t>
            </a:r>
            <a:r>
              <a:rPr lang="es-ES_tradnl" dirty="0" smtClean="0"/>
              <a:t> a </a:t>
            </a:r>
            <a:r>
              <a:rPr lang="es-ES_tradnl" dirty="0" err="1" smtClean="0"/>
              <a:t>special</a:t>
            </a:r>
            <a:r>
              <a:rPr lang="es-ES_tradnl" dirty="0" smtClean="0"/>
              <a:t> </a:t>
            </a:r>
            <a:r>
              <a:rPr lang="es-ES_tradnl" dirty="0" err="1" smtClean="0"/>
              <a:t>kind</a:t>
            </a:r>
            <a:r>
              <a:rPr lang="es-ES_tradnl" dirty="0" smtClean="0"/>
              <a:t> of </a:t>
            </a:r>
            <a:r>
              <a:rPr lang="es-ES_tradnl" dirty="0" err="1" smtClean="0"/>
              <a:t>tissue</a:t>
            </a:r>
            <a:r>
              <a:rPr lang="es-ES_tradnl" dirty="0" smtClean="0"/>
              <a:t>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chemeClr val="accent4">
                    <a:lumMod val="75000"/>
                  </a:schemeClr>
                </a:solidFill>
              </a:rPr>
              <a:t>tendons</a:t>
            </a:r>
            <a:r>
              <a:rPr lang="es-ES_tradnl" dirty="0" smtClean="0"/>
              <a:t>, </a:t>
            </a:r>
            <a:r>
              <a:rPr lang="es-ES_tradnl" dirty="0" err="1" smtClean="0"/>
              <a:t>which</a:t>
            </a:r>
            <a:r>
              <a:rPr lang="es-ES_tradnl" dirty="0" smtClean="0"/>
              <a:t> </a:t>
            </a:r>
            <a:r>
              <a:rPr lang="es-ES_tradnl" dirty="0" err="1" smtClean="0"/>
              <a:t>connect</a:t>
            </a:r>
            <a:r>
              <a:rPr lang="es-ES_tradnl" dirty="0" smtClean="0"/>
              <a:t> a </a:t>
            </a:r>
            <a:r>
              <a:rPr lang="es-ES_tradnl" dirty="0" err="1" smtClean="0"/>
              <a:t>muscle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a </a:t>
            </a:r>
            <a:r>
              <a:rPr lang="es-ES_tradnl" dirty="0" err="1" smtClean="0"/>
              <a:t>bone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Muscles</a:t>
            </a:r>
            <a:r>
              <a:rPr lang="es-ES_tradnl" dirty="0" smtClean="0"/>
              <a:t> </a:t>
            </a:r>
            <a:r>
              <a:rPr lang="es-ES_tradnl" dirty="0" err="1" smtClean="0"/>
              <a:t>contract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becoming</a:t>
            </a:r>
            <a:r>
              <a:rPr lang="es-ES_tradnl" dirty="0" smtClean="0"/>
              <a:t> </a:t>
            </a:r>
            <a:r>
              <a:rPr lang="es-ES_tradnl" dirty="0" err="1" smtClean="0"/>
              <a:t>shorter</a:t>
            </a:r>
            <a:r>
              <a:rPr lang="es-ES_tradnl" dirty="0" smtClean="0"/>
              <a:t>.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energy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obtained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cellular</a:t>
            </a:r>
            <a:r>
              <a:rPr lang="es-ES_tradnl" dirty="0" smtClean="0"/>
              <a:t> </a:t>
            </a:r>
            <a:r>
              <a:rPr lang="es-ES_tradnl" dirty="0" err="1" smtClean="0"/>
              <a:t>respiration</a:t>
            </a:r>
            <a:r>
              <a:rPr lang="es-ES_tradnl" dirty="0" smtClean="0"/>
              <a:t>. </a:t>
            </a:r>
            <a:endParaRPr lang="es-ES_tradnl" dirty="0" smtClean="0"/>
          </a:p>
          <a:p>
            <a:r>
              <a:rPr lang="es-ES_tradnl" dirty="0" err="1" smtClean="0"/>
              <a:t>To</a:t>
            </a:r>
            <a:r>
              <a:rPr lang="es-ES_tradnl" dirty="0" smtClean="0"/>
              <a:t> produce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desired</a:t>
            </a:r>
            <a:r>
              <a:rPr lang="es-ES_tradnl" dirty="0" smtClean="0"/>
              <a:t> </a:t>
            </a:r>
            <a:r>
              <a:rPr lang="es-ES_tradnl" dirty="0" err="1" smtClean="0"/>
              <a:t>movement</a:t>
            </a:r>
            <a:r>
              <a:rPr lang="es-ES_tradnl" dirty="0" smtClean="0"/>
              <a:t>, </a:t>
            </a:r>
            <a:r>
              <a:rPr lang="es-ES_tradnl" dirty="0" err="1" smtClean="0"/>
              <a:t>various</a:t>
            </a:r>
            <a:r>
              <a:rPr lang="es-ES_tradnl" dirty="0" smtClean="0"/>
              <a:t> </a:t>
            </a:r>
            <a:r>
              <a:rPr lang="es-ES_tradnl" dirty="0" err="1" smtClean="0"/>
              <a:t>muscles</a:t>
            </a:r>
            <a:r>
              <a:rPr lang="es-ES_tradnl" dirty="0" smtClean="0"/>
              <a:t> </a:t>
            </a:r>
            <a:r>
              <a:rPr lang="es-ES_tradnl" dirty="0" err="1" smtClean="0"/>
              <a:t>must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coordinated</a:t>
            </a:r>
            <a:r>
              <a:rPr lang="es-ES_tradnl" dirty="0" smtClean="0"/>
              <a:t> at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same</a:t>
            </a:r>
            <a:r>
              <a:rPr lang="es-ES_tradnl" dirty="0" smtClean="0"/>
              <a:t> time. </a:t>
            </a:r>
            <a:r>
              <a:rPr lang="es-ES_tradnl" dirty="0" err="1" smtClean="0"/>
              <a:t>They</a:t>
            </a:r>
            <a:r>
              <a:rPr lang="es-ES_tradnl" dirty="0" smtClean="0"/>
              <a:t> are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dirty="0" err="1" smtClean="0"/>
              <a:t>agonist</a:t>
            </a:r>
            <a:r>
              <a:rPr lang="es-ES_tradnl" dirty="0" smtClean="0"/>
              <a:t>,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work</a:t>
            </a:r>
            <a:r>
              <a:rPr lang="es-ES_tradnl" dirty="0" smtClean="0"/>
              <a:t> </a:t>
            </a:r>
            <a:r>
              <a:rPr lang="es-ES_tradnl" dirty="0" err="1" smtClean="0"/>
              <a:t>agains</a:t>
            </a:r>
            <a:r>
              <a:rPr lang="es-ES_tradnl" dirty="0" smtClean="0"/>
              <a:t>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muscles</a:t>
            </a:r>
            <a:r>
              <a:rPr lang="es-ES_tradnl" dirty="0" smtClean="0"/>
              <a:t>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antagonists</a:t>
            </a:r>
            <a:r>
              <a:rPr lang="es-ES_tradnl" dirty="0" smtClean="0"/>
              <a:t>: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contracts</a:t>
            </a:r>
            <a:r>
              <a:rPr lang="es-ES_tradnl" dirty="0" smtClean="0"/>
              <a:t> and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relaxes</a:t>
            </a:r>
            <a:r>
              <a:rPr lang="es-ES_tradnl" dirty="0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Human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muscles</a:t>
            </a:r>
            <a:endParaRPr lang="es-ES" b="1" dirty="0"/>
          </a:p>
        </p:txBody>
      </p:sp>
      <p:pic>
        <p:nvPicPr>
          <p:cNvPr id="7" name="6 Marcador de contenido" descr="muscles_human_body_bac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08751" y="1447800"/>
            <a:ext cx="2160972" cy="4572000"/>
          </a:xfrm>
        </p:spPr>
      </p:pic>
      <p:pic>
        <p:nvPicPr>
          <p:cNvPr id="8" name="7 Marcador de contenido" descr="muscles_human_body_front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363259" y="1447800"/>
            <a:ext cx="2891057" cy="4572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SENSORY RECEPTORS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receptor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stimuli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sense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Photoreceptors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light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Eyes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Mechanoreceptors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Changes</a:t>
                      </a:r>
                      <a:r>
                        <a:rPr lang="es-ES" dirty="0" smtClean="0"/>
                        <a:t> in </a:t>
                      </a:r>
                      <a:r>
                        <a:rPr lang="es-ES" dirty="0" err="1" smtClean="0"/>
                        <a:t>movement</a:t>
                      </a:r>
                      <a:r>
                        <a:rPr lang="es-ES" dirty="0" smtClean="0"/>
                        <a:t>, </a:t>
                      </a:r>
                      <a:r>
                        <a:rPr lang="es-ES" dirty="0" err="1" smtClean="0"/>
                        <a:t>pressure</a:t>
                      </a:r>
                      <a:r>
                        <a:rPr lang="es-ES" dirty="0" smtClean="0"/>
                        <a:t>, </a:t>
                      </a:r>
                      <a:r>
                        <a:rPr lang="es-ES" dirty="0" err="1" smtClean="0"/>
                        <a:t>waves</a:t>
                      </a:r>
                      <a:r>
                        <a:rPr lang="es-ES" dirty="0" smtClean="0"/>
                        <a:t>, </a:t>
                      </a:r>
                      <a:r>
                        <a:rPr lang="es-ES" dirty="0" err="1" smtClean="0"/>
                        <a:t>sound</a:t>
                      </a:r>
                      <a:r>
                        <a:rPr lang="es-ES" dirty="0" smtClean="0"/>
                        <a:t>,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contact</a:t>
                      </a:r>
                      <a:r>
                        <a:rPr lang="es-ES" baseline="0" dirty="0" smtClean="0"/>
                        <a:t>, </a:t>
                      </a:r>
                      <a:r>
                        <a:rPr lang="es-ES" baseline="0" dirty="0" err="1" smtClean="0"/>
                        <a:t>pain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Ears</a:t>
                      </a:r>
                      <a:endParaRPr lang="es-ES" dirty="0" smtClean="0"/>
                    </a:p>
                    <a:p>
                      <a:r>
                        <a:rPr lang="es-ES" dirty="0" err="1" smtClean="0"/>
                        <a:t>Skin</a:t>
                      </a:r>
                      <a:endParaRPr lang="es-ES" dirty="0" smtClean="0"/>
                    </a:p>
                    <a:p>
                      <a:r>
                        <a:rPr lang="es-ES" dirty="0" err="1" smtClean="0"/>
                        <a:t>Muscles</a:t>
                      </a:r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Chemoreceptores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Chemical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changes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Taste </a:t>
                      </a:r>
                    </a:p>
                    <a:p>
                      <a:r>
                        <a:rPr lang="es-ES" dirty="0" err="1" smtClean="0"/>
                        <a:t>Smell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Thermoreceptors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Changes</a:t>
                      </a:r>
                      <a:r>
                        <a:rPr lang="es-ES" dirty="0" smtClean="0"/>
                        <a:t> in </a:t>
                      </a:r>
                      <a:r>
                        <a:rPr lang="es-ES" dirty="0" err="1" smtClean="0"/>
                        <a:t>temperature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skin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/>
          <a:lstStyle/>
          <a:p>
            <a:r>
              <a:rPr lang="es-ES" dirty="0" err="1" smtClean="0"/>
              <a:t>Eyes</a:t>
            </a:r>
            <a:r>
              <a:rPr lang="es-ES" dirty="0" smtClean="0"/>
              <a:t> and </a:t>
            </a:r>
            <a:r>
              <a:rPr lang="es-ES" dirty="0" err="1" smtClean="0"/>
              <a:t>Ears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4" indent="0">
              <a:spcBef>
                <a:spcPts val="580"/>
              </a:spcBef>
              <a:buClr>
                <a:schemeClr val="accent1"/>
              </a:buClr>
              <a:buSzPct val="85000"/>
            </a:pPr>
            <a:endParaRPr lang="es-ES" sz="2400" dirty="0" smtClean="0"/>
          </a:p>
          <a:p>
            <a:r>
              <a:rPr lang="es-ES" dirty="0" smtClean="0"/>
              <a:t>EYE </a:t>
            </a:r>
            <a:r>
              <a:rPr lang="es-ES" dirty="0" err="1" smtClean="0"/>
              <a:t>Anatomy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err="1" smtClean="0"/>
              <a:t>Ear</a:t>
            </a:r>
            <a:r>
              <a:rPr lang="es-ES" dirty="0" smtClean="0"/>
              <a:t> </a:t>
            </a:r>
            <a:r>
              <a:rPr lang="es-ES" dirty="0" err="1" smtClean="0"/>
              <a:t>anatomy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4"/>
            <a:endParaRPr lang="es-ES" dirty="0"/>
          </a:p>
        </p:txBody>
      </p:sp>
      <p:pic>
        <p:nvPicPr>
          <p:cNvPr id="9" name="8 Marcador de contenido" descr="humanear.jpg"/>
          <p:cNvPicPr>
            <a:picLocks noGrp="1" noChangeAspect="1"/>
          </p:cNvPicPr>
          <p:nvPr>
            <p:ph sz="half" idx="4"/>
          </p:nvPr>
        </p:nvPicPr>
        <p:blipFill>
          <a:blip r:embed="rId2" cstate="print"/>
          <a:stretch>
            <a:fillRect/>
          </a:stretch>
        </p:blipFill>
        <p:spPr>
          <a:xfrm>
            <a:off x="5072066" y="2500306"/>
            <a:ext cx="3643338" cy="3143272"/>
          </a:xfrm>
        </p:spPr>
      </p:pic>
      <p:pic>
        <p:nvPicPr>
          <p:cNvPr id="1026" name="Picture 2" descr="Human Ey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071810"/>
            <a:ext cx="2381250" cy="1819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0070C0"/>
                </a:solidFill>
              </a:rPr>
              <a:t>Sight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Regulation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intensity</a:t>
            </a:r>
            <a:r>
              <a:rPr lang="es-ES" dirty="0" smtClean="0"/>
              <a:t> of light: </a:t>
            </a:r>
            <a:r>
              <a:rPr lang="es-ES" dirty="0" err="1" smtClean="0">
                <a:solidFill>
                  <a:srgbClr val="0070C0"/>
                </a:solidFill>
              </a:rPr>
              <a:t>pupil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contraction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relaxation</a:t>
            </a:r>
            <a:r>
              <a:rPr lang="es-ES" dirty="0" smtClean="0"/>
              <a:t> of </a:t>
            </a:r>
            <a:r>
              <a:rPr lang="es-ES" dirty="0" err="1" smtClean="0"/>
              <a:t>muscles</a:t>
            </a:r>
            <a:r>
              <a:rPr lang="es-ES" dirty="0" smtClean="0"/>
              <a:t> </a:t>
            </a:r>
            <a:r>
              <a:rPr lang="es-ES" dirty="0" err="1" smtClean="0"/>
              <a:t>located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iris.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ES" dirty="0" err="1" smtClean="0"/>
              <a:t>Focusing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images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retina: </a:t>
            </a:r>
            <a:r>
              <a:rPr lang="es-ES" dirty="0" err="1" smtClean="0">
                <a:solidFill>
                  <a:srgbClr val="0070C0"/>
                </a:solidFill>
              </a:rPr>
              <a:t>lens</a:t>
            </a:r>
            <a:r>
              <a:rPr lang="es-E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muscles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ciliary</a:t>
            </a:r>
            <a:r>
              <a:rPr lang="es-ES" dirty="0" smtClean="0"/>
              <a:t> </a:t>
            </a:r>
            <a:r>
              <a:rPr lang="es-ES" dirty="0" err="1" smtClean="0"/>
              <a:t>body</a:t>
            </a:r>
            <a:r>
              <a:rPr lang="es-ES" dirty="0" smtClean="0"/>
              <a:t>.</a:t>
            </a:r>
          </a:p>
          <a:p>
            <a:r>
              <a:rPr lang="es-ES" dirty="0" smtClean="0"/>
              <a:t>Flat: </a:t>
            </a:r>
            <a:r>
              <a:rPr lang="es-ES" dirty="0" err="1" smtClean="0"/>
              <a:t>destant</a:t>
            </a:r>
            <a:r>
              <a:rPr lang="es-ES" dirty="0" smtClean="0"/>
              <a:t> </a:t>
            </a:r>
            <a:r>
              <a:rPr lang="es-ES" dirty="0" err="1" smtClean="0"/>
              <a:t>objects</a:t>
            </a:r>
            <a:endParaRPr lang="es-ES" dirty="0" smtClean="0"/>
          </a:p>
          <a:p>
            <a:r>
              <a:rPr lang="es-ES" dirty="0" err="1" smtClean="0"/>
              <a:t>Curved</a:t>
            </a:r>
            <a:r>
              <a:rPr lang="es-ES" dirty="0" smtClean="0"/>
              <a:t>: </a:t>
            </a:r>
            <a:r>
              <a:rPr lang="es-ES" dirty="0" err="1" smtClean="0"/>
              <a:t>near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002060"/>
                </a:solidFill>
              </a:rPr>
              <a:t>Sensory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cells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Sensory</a:t>
            </a:r>
            <a:r>
              <a:rPr lang="es-ES" dirty="0" smtClean="0"/>
              <a:t> </a:t>
            </a:r>
            <a:r>
              <a:rPr lang="es-ES" dirty="0" err="1" smtClean="0"/>
              <a:t>cells</a:t>
            </a:r>
            <a:r>
              <a:rPr lang="es-ES" dirty="0" smtClean="0"/>
              <a:t> are </a:t>
            </a:r>
            <a:r>
              <a:rPr lang="es-ES" dirty="0" err="1" smtClean="0"/>
              <a:t>located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2060"/>
                </a:solidFill>
              </a:rPr>
              <a:t>retina</a:t>
            </a:r>
            <a:r>
              <a:rPr lang="es-ES" dirty="0" smtClean="0"/>
              <a:t>.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layer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composed</a:t>
            </a:r>
            <a:r>
              <a:rPr lang="es-ES" dirty="0" smtClean="0"/>
              <a:t> of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neurons</a:t>
            </a:r>
            <a:r>
              <a:rPr lang="es-ES" dirty="0" smtClean="0"/>
              <a:t> </a:t>
            </a:r>
            <a:r>
              <a:rPr lang="es-ES" dirty="0" err="1" smtClean="0"/>
              <a:t>adapted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recieve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intensity</a:t>
            </a:r>
            <a:r>
              <a:rPr lang="es-ES" dirty="0" smtClean="0"/>
              <a:t> of light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colors</a:t>
            </a:r>
            <a:r>
              <a:rPr lang="es-ES" dirty="0" smtClean="0"/>
              <a:t>. (</a:t>
            </a:r>
            <a:r>
              <a:rPr lang="es-ES" dirty="0" err="1" smtClean="0">
                <a:solidFill>
                  <a:srgbClr val="002060"/>
                </a:solidFill>
              </a:rPr>
              <a:t>Rodes</a:t>
            </a:r>
            <a:r>
              <a:rPr lang="es-ES" dirty="0" smtClean="0">
                <a:solidFill>
                  <a:srgbClr val="002060"/>
                </a:solidFill>
              </a:rPr>
              <a:t> and </a:t>
            </a:r>
            <a:r>
              <a:rPr lang="es-ES" dirty="0" err="1" smtClean="0">
                <a:solidFill>
                  <a:srgbClr val="002060"/>
                </a:solidFill>
              </a:rPr>
              <a:t>cones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neurons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a </a:t>
            </a:r>
            <a:r>
              <a:rPr lang="es-ES" dirty="0" err="1" smtClean="0"/>
              <a:t>nerve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2060"/>
                </a:solidFill>
              </a:rPr>
              <a:t>optic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nerve</a:t>
            </a:r>
            <a:r>
              <a:rPr lang="es-ES" dirty="0" smtClean="0"/>
              <a:t>,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send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brain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00B050"/>
                </a:solidFill>
              </a:rPr>
              <a:t>Hearing</a:t>
            </a:r>
            <a:r>
              <a:rPr lang="es-ES" dirty="0" smtClean="0">
                <a:solidFill>
                  <a:srgbClr val="00B050"/>
                </a:solidFill>
              </a:rPr>
              <a:t> and balance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Vibrations</a:t>
            </a:r>
            <a:r>
              <a:rPr lang="es-ES" dirty="0" smtClean="0"/>
              <a:t> </a:t>
            </a:r>
            <a:r>
              <a:rPr lang="es-ES" dirty="0" err="1" smtClean="0"/>
              <a:t>reach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eardrum</a:t>
            </a:r>
            <a:r>
              <a:rPr lang="es-ES" dirty="0" smtClean="0"/>
              <a:t>.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transmitted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bones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middle</a:t>
            </a:r>
            <a:r>
              <a:rPr lang="es-ES" dirty="0" smtClean="0"/>
              <a:t> </a:t>
            </a:r>
            <a:r>
              <a:rPr lang="es-ES" dirty="0" err="1" smtClean="0"/>
              <a:t>ear</a:t>
            </a:r>
            <a:r>
              <a:rPr lang="es-ES" dirty="0" smtClean="0"/>
              <a:t>.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causes </a:t>
            </a:r>
            <a:r>
              <a:rPr lang="es-ES" dirty="0" err="1" smtClean="0"/>
              <a:t>the</a:t>
            </a:r>
            <a:r>
              <a:rPr lang="es-ES" dirty="0" smtClean="0"/>
              <a:t> fluid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inner</a:t>
            </a:r>
            <a:r>
              <a:rPr lang="es-ES" dirty="0" smtClean="0"/>
              <a:t> </a:t>
            </a:r>
            <a:r>
              <a:rPr lang="es-ES" dirty="0" err="1" smtClean="0"/>
              <a:t>ear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vibrate</a:t>
            </a:r>
            <a:r>
              <a:rPr lang="es-ES" dirty="0" smtClean="0"/>
              <a:t> </a:t>
            </a:r>
            <a:r>
              <a:rPr lang="es-ES" dirty="0" err="1" smtClean="0"/>
              <a:t>stimulating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cells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cochlea</a:t>
            </a:r>
            <a:r>
              <a:rPr lang="es-ES" dirty="0" smtClean="0"/>
              <a:t>,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make</a:t>
            </a:r>
            <a:r>
              <a:rPr lang="es-ES" dirty="0" smtClean="0"/>
              <a:t> up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organ</a:t>
            </a:r>
            <a:r>
              <a:rPr lang="es-ES" dirty="0" smtClean="0">
                <a:solidFill>
                  <a:srgbClr val="00B050"/>
                </a:solidFill>
              </a:rPr>
              <a:t> of Corti</a:t>
            </a:r>
            <a:r>
              <a:rPr lang="es-ES" dirty="0" smtClean="0"/>
              <a:t>.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organ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up  of </a:t>
            </a:r>
            <a:r>
              <a:rPr lang="es-ES" dirty="0" err="1" smtClean="0"/>
              <a:t>neurons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a </a:t>
            </a:r>
            <a:r>
              <a:rPr lang="es-ES" dirty="0" err="1" smtClean="0"/>
              <a:t>nerve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auditory</a:t>
            </a:r>
            <a:r>
              <a:rPr lang="es-ES" dirty="0" smtClean="0"/>
              <a:t> </a:t>
            </a:r>
            <a:r>
              <a:rPr lang="es-ES" dirty="0" err="1" smtClean="0"/>
              <a:t>nerve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vestibule</a:t>
            </a:r>
            <a:r>
              <a:rPr lang="es-ES" dirty="0" smtClean="0"/>
              <a:t> </a:t>
            </a:r>
            <a:r>
              <a:rPr lang="es-ES" dirty="0" err="1" smtClean="0"/>
              <a:t>contains</a:t>
            </a:r>
            <a:r>
              <a:rPr lang="es-ES" dirty="0" smtClean="0"/>
              <a:t> </a:t>
            </a:r>
            <a:r>
              <a:rPr lang="es-ES" dirty="0" err="1" smtClean="0"/>
              <a:t>perilimph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runs</a:t>
            </a:r>
            <a:r>
              <a:rPr lang="es-ES" dirty="0" smtClean="0"/>
              <a:t> </a:t>
            </a:r>
            <a:r>
              <a:rPr lang="es-ES" dirty="0" err="1" smtClean="0"/>
              <a:t>inside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channels</a:t>
            </a:r>
            <a:r>
              <a:rPr lang="es-ES" dirty="0" smtClean="0"/>
              <a:t> (</a:t>
            </a:r>
            <a:r>
              <a:rPr lang="es-ES" dirty="0" smtClean="0">
                <a:solidFill>
                  <a:srgbClr val="00B050"/>
                </a:solidFill>
              </a:rPr>
              <a:t>semicircular </a:t>
            </a:r>
            <a:r>
              <a:rPr lang="es-ES" dirty="0" err="1" smtClean="0">
                <a:solidFill>
                  <a:srgbClr val="00B050"/>
                </a:solidFill>
              </a:rPr>
              <a:t>channels</a:t>
            </a:r>
            <a:r>
              <a:rPr lang="es-ES" dirty="0" smtClean="0"/>
              <a:t>) and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vesicles</a:t>
            </a:r>
            <a:r>
              <a:rPr lang="es-ES" dirty="0" smtClean="0"/>
              <a:t> (</a:t>
            </a:r>
            <a:r>
              <a:rPr lang="es-ES" dirty="0" err="1" smtClean="0"/>
              <a:t>utricule</a:t>
            </a:r>
            <a:r>
              <a:rPr lang="es-ES" dirty="0" smtClean="0"/>
              <a:t> and </a:t>
            </a:r>
            <a:r>
              <a:rPr lang="es-ES" dirty="0" err="1" smtClean="0"/>
              <a:t>sacule</a:t>
            </a:r>
            <a:r>
              <a:rPr lang="es-ES" dirty="0" smtClean="0"/>
              <a:t>). </a:t>
            </a:r>
            <a:r>
              <a:rPr lang="es-ES" dirty="0" err="1" smtClean="0"/>
              <a:t>Limph</a:t>
            </a:r>
            <a:r>
              <a:rPr lang="es-ES" dirty="0" smtClean="0"/>
              <a:t> </a:t>
            </a:r>
            <a:r>
              <a:rPr lang="es-ES" dirty="0" err="1" smtClean="0"/>
              <a:t>movements</a:t>
            </a:r>
            <a:r>
              <a:rPr lang="es-ES" dirty="0" smtClean="0"/>
              <a:t> determine </a:t>
            </a:r>
            <a:r>
              <a:rPr lang="es-ES" dirty="0" err="1" smtClean="0"/>
              <a:t>the</a:t>
            </a:r>
            <a:r>
              <a:rPr lang="es-ES" dirty="0" smtClean="0"/>
              <a:t> position </a:t>
            </a:r>
            <a:r>
              <a:rPr lang="es-ES" dirty="0" err="1" smtClean="0"/>
              <a:t>along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vision</a:t>
            </a:r>
            <a:r>
              <a:rPr lang="es-ES" dirty="0" smtClean="0"/>
              <a:t> and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mechanoreceptors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Touch</a:t>
            </a:r>
            <a:endParaRPr lang="es-ES" dirty="0"/>
          </a:p>
        </p:txBody>
      </p:sp>
      <p:pic>
        <p:nvPicPr>
          <p:cNvPr id="4" name="3 Marcador de contenido" descr="HumanSkinDiagra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873250"/>
            <a:ext cx="3810000" cy="37211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C00000"/>
                </a:solidFill>
              </a:rPr>
              <a:t>Skin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receptors</a:t>
            </a:r>
            <a:endParaRPr lang="es-ES" dirty="0">
              <a:solidFill>
                <a:srgbClr val="C0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receoptor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Stimuli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Nerve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endings</a:t>
                      </a:r>
                      <a:r>
                        <a:rPr lang="es-ES" dirty="0" smtClean="0"/>
                        <a:t> (</a:t>
                      </a:r>
                      <a:r>
                        <a:rPr lang="es-ES" dirty="0" err="1" smtClean="0"/>
                        <a:t>surface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Pain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Krause </a:t>
                      </a:r>
                      <a:r>
                        <a:rPr lang="es-ES" dirty="0" err="1" smtClean="0"/>
                        <a:t>corpuscle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Cold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Ruffini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corpuscle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Heat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Meissner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corpuscle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Touch</a:t>
                      </a:r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Pacinian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corpuscle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pressure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Taste and </a:t>
            </a:r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smell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Taste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err="1" smtClean="0"/>
              <a:t>Smell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err="1" smtClean="0"/>
              <a:t>Stimuli</a:t>
            </a:r>
            <a:r>
              <a:rPr lang="es-ES" dirty="0" smtClean="0"/>
              <a:t>: </a:t>
            </a:r>
            <a:r>
              <a:rPr lang="es-ES" dirty="0" err="1" smtClean="0"/>
              <a:t>chemical</a:t>
            </a:r>
            <a:r>
              <a:rPr lang="es-ES" dirty="0" smtClean="0"/>
              <a:t> </a:t>
            </a:r>
            <a:r>
              <a:rPr lang="es-ES" dirty="0" err="1" smtClean="0"/>
              <a:t>substances</a:t>
            </a:r>
            <a:r>
              <a:rPr lang="es-ES" dirty="0" smtClean="0"/>
              <a:t> in </a:t>
            </a:r>
            <a:r>
              <a:rPr lang="es-ES" dirty="0" err="1" smtClean="0"/>
              <a:t>food</a:t>
            </a:r>
            <a:endParaRPr lang="es-ES" dirty="0" smtClean="0"/>
          </a:p>
          <a:p>
            <a:r>
              <a:rPr lang="es-ES" dirty="0" err="1" smtClean="0"/>
              <a:t>Receptors</a:t>
            </a:r>
            <a:r>
              <a:rPr lang="es-ES" dirty="0" smtClean="0"/>
              <a:t>: taste </a:t>
            </a:r>
            <a:r>
              <a:rPr lang="es-ES" dirty="0" err="1" smtClean="0"/>
              <a:t>buds</a:t>
            </a:r>
            <a:endParaRPr lang="es-ES" dirty="0" smtClean="0"/>
          </a:p>
          <a:p>
            <a:r>
              <a:rPr lang="es-ES" dirty="0" smtClean="0"/>
              <a:t>Place: </a:t>
            </a:r>
            <a:r>
              <a:rPr lang="es-ES" dirty="0" err="1" smtClean="0"/>
              <a:t>mouth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s-ES" dirty="0" err="1" smtClean="0"/>
              <a:t>Stimuli</a:t>
            </a:r>
            <a:r>
              <a:rPr lang="es-ES" dirty="0" smtClean="0"/>
              <a:t>: </a:t>
            </a:r>
            <a:r>
              <a:rPr lang="es-ES" dirty="0" err="1" smtClean="0"/>
              <a:t>chemical</a:t>
            </a:r>
            <a:r>
              <a:rPr lang="es-ES" dirty="0" smtClean="0"/>
              <a:t> </a:t>
            </a:r>
            <a:r>
              <a:rPr lang="es-ES" dirty="0" err="1" smtClean="0"/>
              <a:t>substances</a:t>
            </a:r>
            <a:r>
              <a:rPr lang="es-ES" dirty="0" smtClean="0"/>
              <a:t> in air</a:t>
            </a:r>
          </a:p>
          <a:p>
            <a:r>
              <a:rPr lang="es-ES" dirty="0" err="1" smtClean="0"/>
              <a:t>Receptors</a:t>
            </a:r>
            <a:r>
              <a:rPr lang="es-ES" dirty="0" smtClean="0"/>
              <a:t>: </a:t>
            </a:r>
            <a:r>
              <a:rPr lang="es-ES" dirty="0" err="1" smtClean="0"/>
              <a:t>olfactory</a:t>
            </a:r>
            <a:r>
              <a:rPr lang="es-ES" dirty="0" smtClean="0"/>
              <a:t> </a:t>
            </a:r>
            <a:r>
              <a:rPr lang="es-ES" dirty="0" err="1" smtClean="0"/>
              <a:t>cells</a:t>
            </a:r>
            <a:r>
              <a:rPr lang="es-ES" dirty="0" smtClean="0"/>
              <a:t> in </a:t>
            </a:r>
            <a:r>
              <a:rPr lang="es-ES" dirty="0" err="1" smtClean="0"/>
              <a:t>olfactory</a:t>
            </a:r>
            <a:r>
              <a:rPr lang="es-ES" dirty="0" smtClean="0"/>
              <a:t> </a:t>
            </a:r>
            <a:r>
              <a:rPr lang="es-ES" dirty="0" err="1" smtClean="0"/>
              <a:t>bulbs</a:t>
            </a:r>
            <a:endParaRPr lang="es-ES" dirty="0" smtClean="0"/>
          </a:p>
          <a:p>
            <a:r>
              <a:rPr lang="es-ES" dirty="0" smtClean="0"/>
              <a:t>Place: nasal </a:t>
            </a:r>
            <a:r>
              <a:rPr lang="es-ES" dirty="0" err="1" smtClean="0"/>
              <a:t>cavities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3000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smells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</TotalTime>
  <Words>534</Words>
  <Application>Microsoft Office PowerPoint</Application>
  <PresentationFormat>Presentación en pantalla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Equidad</vt:lpstr>
      <vt:lpstr>RECEPTORS AND EFFECTORS</vt:lpstr>
      <vt:lpstr>SENSORY RECEPTORS</vt:lpstr>
      <vt:lpstr>Eyes and Ears</vt:lpstr>
      <vt:lpstr>Sight</vt:lpstr>
      <vt:lpstr>Sensory cells</vt:lpstr>
      <vt:lpstr>Hearing and balance</vt:lpstr>
      <vt:lpstr>Touch</vt:lpstr>
      <vt:lpstr>Skin receptors</vt:lpstr>
      <vt:lpstr>Taste and smell</vt:lpstr>
      <vt:lpstr>Locomotion</vt:lpstr>
      <vt:lpstr>Bones</vt:lpstr>
      <vt:lpstr>Long bones</vt:lpstr>
      <vt:lpstr>Bones: short and flat bones</vt:lpstr>
      <vt:lpstr>Joints</vt:lpstr>
      <vt:lpstr>Skull</vt:lpstr>
      <vt:lpstr>Muscles</vt:lpstr>
      <vt:lpstr>Human muscles</vt:lpstr>
    </vt:vector>
  </TitlesOfParts>
  <Company>Comunidad de Madrid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RECEPTORS AND EFFECTORS</dc:title>
  <dc:creator>EDUCALOGIN</dc:creator>
  <cp:lastModifiedBy>science</cp:lastModifiedBy>
  <cp:revision>12</cp:revision>
  <dcterms:created xsi:type="dcterms:W3CDTF">2013-03-19T12:17:43Z</dcterms:created>
  <dcterms:modified xsi:type="dcterms:W3CDTF">2013-03-24T22:13:01Z</dcterms:modified>
</cp:coreProperties>
</file>